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B716E-A3A3-46D1-A719-BE6119CDE1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FBBC1D-EE10-4277-BDFE-4D975C74B5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CDD614-EDFB-47B1-8898-AD7DF6699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96D06-39A1-49B8-9FC5-15F8828B7C14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49877A-4AAB-424E-A212-51BB6952D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AFD196-0C96-4CF7-85B3-23CE907BC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3851B-9A39-4C88-9300-0338E684A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811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52263-F991-4939-A693-7EC6E2901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FC2B13-8F7C-4CA2-8D0E-4A1E4FFAF1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1A211E-5E35-45C6-A3FB-66DC50260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96D06-39A1-49B8-9FC5-15F8828B7C14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1051BD-6681-40DB-BF68-8244E0D84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6EB601-9835-4D56-9A84-469652DA5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3851B-9A39-4C88-9300-0338E684A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1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3B860-137E-42BB-9F18-887F64F8E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BDB440-0064-4997-8A0E-A8FFE83E5D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09D4B6-9AB2-492D-A66F-7F9B71D9A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96D06-39A1-49B8-9FC5-15F8828B7C14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932B0C-3F82-4C8A-8E00-1F356FA38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E4F2CC-F3A9-4BA9-A5AA-95A5762C5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3851B-9A39-4C88-9300-0338E684A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588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F3275-04A8-4FBD-B692-A310D5B30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FB7130-F846-45FB-BF6C-F47566CB45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094F84-CFE9-4785-A9C8-75E4F5714A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305B27-B8DD-4F5D-A02A-7D695A459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96D06-39A1-49B8-9FC5-15F8828B7C14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5BA667-C6EF-4B39-B0DE-071B54B7D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526E6A-3F99-49A7-93A9-560C9BA5B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3851B-9A39-4C88-9300-0338E684A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186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5F3F1-EE65-4A53-A3AD-955701EFE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10AFF0-2222-484B-9A8B-5D8F683A4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967D14-E383-443F-8D57-62039D0B55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F458F3-D25C-4C72-828A-5D7605100B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7A27E5-1A79-48CC-8F23-D9CD2FBD2E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01273E-D14E-4643-AB6C-D0E92619B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96D06-39A1-49B8-9FC5-15F8828B7C14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FB603F-6086-43D5-8CF9-99C53710C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EC118B-367F-4719-8C5F-E10769132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3851B-9A39-4C88-9300-0338E684A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253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03899-C07D-408F-A5A2-CBC90769D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76AAD8-EFB5-4876-84DB-1E0E794FE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96D06-39A1-49B8-9FC5-15F8828B7C14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C7CC07-EA76-4882-8023-BBCB67C55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A541BD-C69B-43C4-BCCB-81870B4F6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3851B-9A39-4C88-9300-0338E684A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142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4C75857-5815-493B-85FE-53B6F20D4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96D06-39A1-49B8-9FC5-15F8828B7C14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BCE2615-FB48-4A7B-9E1A-D1279EFB4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F77521-6A2B-4CDA-8F95-B8C819CA7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3851B-9A39-4C88-9300-0338E684A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06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CA6C7-30DE-41C3-9EF0-7C765BE1F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6FBCE5-2B1B-4082-B7B6-BD523F3127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F604FA-9F8B-4BF6-ACB6-F048C4BA53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28DC99-9E4B-4D4C-BA20-B6003EEB4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96D06-39A1-49B8-9FC5-15F8828B7C14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7A6541-3544-473A-BBD2-D37B9DEE3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470F42-51D7-489F-A5FC-2A467C512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3851B-9A39-4C88-9300-0338E684A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956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52FD6-6427-49C0-9AC0-A7360001D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F299C3-C9F1-460C-B6EB-FE274DBD1F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CB6D56-F90E-4454-B563-9252CD34AA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118F9D-402E-4EE7-B0C8-C9882FE57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96D06-39A1-49B8-9FC5-15F8828B7C14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12CBDF-A0E6-41AA-94BF-32494C835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347699-A987-4071-B412-49E9664B7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3851B-9A39-4C88-9300-0338E684A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500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74AA4-9779-4186-B88E-919142918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4A75B3-2AB1-42B9-89C2-DE4AFF62FA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B4567D-0133-4C7D-83E6-170E990FC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96D06-39A1-49B8-9FC5-15F8828B7C14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FF8E87-4A05-42F1-95BF-0CA23BD39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64CEC2-BEF1-4505-B6AA-39E5AE973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3851B-9A39-4C88-9300-0338E684A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514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1C9D19-39E5-4950-A532-3FC1055846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287619-F935-48B1-96AE-0C5A258981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256B94-B6BF-4B75-847C-3D193B5E9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96D06-39A1-49B8-9FC5-15F8828B7C14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6245CC-4C1C-4E2E-8B0C-8C66609C0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4FF85D-798F-487A-B0AA-3ED626572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3851B-9A39-4C88-9300-0338E684A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174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B0D08E-22A2-4E79-8410-D2EDF9971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202E6E-F067-4A03-804B-8015E2C4EF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C6375E-F17D-4458-AC0C-804565C520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796D06-39A1-49B8-9FC5-15F8828B7C14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221236-E843-4691-94FA-32CAD3BC61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A0F096-ACB2-40B7-ABA3-86EE7BAD77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D3851B-9A39-4C88-9300-0338E684A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5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837C9-3E20-45E7-80E6-BAB40159E5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203587"/>
          </a:xfrm>
        </p:spPr>
        <p:txBody>
          <a:bodyPr>
            <a:normAutofit fontScale="90000"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Trending Research Areas in Education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F35DC2-8C31-4F21-B4BA-951DCA8926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133599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Ugochukwu Chinonso Okolie</a:t>
            </a:r>
          </a:p>
          <a:p>
            <a:endParaRPr lang="en-US" dirty="0"/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Vocational &amp; Technical Education,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Alex Ekwueme Federal University, Ndufu-Alike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908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383CE-37FB-442F-B88E-743EEDC3E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77749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Digital Learning and Educational Technology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C127EF-4BEB-47BC-B05E-B935DBC618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896" y="1481328"/>
            <a:ext cx="11042904" cy="5011547"/>
          </a:xfrm>
        </p:spPr>
        <p:txBody>
          <a:bodyPr>
            <a:norm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Artificial Intelligence (AI) in Education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Exploring AI-driven personalized learning, chatbots, and automation in education.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Mobile Learning and E-Learning Platforms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The impact of mobile apps and digital resources on student learning.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Virtual and Augmented Reality (VR/AR) in Education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Enhancing student engagement through immersive learning environments.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Gamification and Game-Based Learning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Using game elements to improve motivation and learning outcomes.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Learning Analytics and Big Data in Education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Using data-driven insights to improve teaching and learning effectiveness.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514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DCF5B7-F698-4C26-BB09-AD47CE83F7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39496"/>
            <a:ext cx="10515600" cy="583467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Inclusive and Special Education</a:t>
            </a:r>
          </a:p>
          <a:p>
            <a:pPr marL="0" indent="0">
              <a:buNone/>
            </a:pP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Assistive Technology for Special Needs Students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Using AI, speech-to-text tools, and adaptive learning for differently-abled students.</a:t>
            </a:r>
          </a:p>
          <a:p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Universal Design for Learning (UDL)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Developing flexible teaching approaches for diverse learners.</a:t>
            </a:r>
          </a:p>
          <a:p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Neurodiversity in Education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Supporting students with ADHD, dyslexia, and autism through personalized learning strategies.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39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C1C67D-D37B-4A3E-B1B0-1F63DE39CE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58952"/>
            <a:ext cx="10515600" cy="558858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Equity, Diversity, and Inclusion in Education</a:t>
            </a:r>
          </a:p>
          <a:p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Gender and Education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Closing the gender gap in STEM fields and leadership roles.</a:t>
            </a:r>
          </a:p>
          <a:p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Culturally Responsive Teaching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Addressing the needs of multilingual and multicultural students.</a:t>
            </a:r>
          </a:p>
          <a:p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Education for Refugees and Displaced Populations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Strategies for providing quality education in conflict and crisis zones.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472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77FF36-DCBC-4C44-A0DC-7B90895922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12648"/>
            <a:ext cx="10515600" cy="5564315"/>
          </a:xfrm>
        </p:spPr>
        <p:txBody>
          <a:bodyPr/>
          <a:lstStyle/>
          <a:p>
            <a:pPr marL="0" indent="0">
              <a:buNone/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Competency-Based and 21st-Century Skills Development</a:t>
            </a:r>
          </a:p>
          <a:p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Critical Thinking and Problem-Solving in Education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Enhancing analytical and reasoning skills in students.</a:t>
            </a:r>
          </a:p>
          <a:p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Entrepreneurial Education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Fostering innovation and self-reliance in students.</a:t>
            </a:r>
          </a:p>
          <a:p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Literacy in Schools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Preparing students for real-world economic challenges.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5209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2C84E5-37D5-4B62-A0D0-476829A64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50416"/>
            <a:ext cx="10515600" cy="562654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Mental Health and Well-being in Education</a:t>
            </a:r>
          </a:p>
          <a:p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Impact of Social Media on Student Mental Health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Addressing anxiety, cyberbullying, and screen addiction.</a:t>
            </a:r>
          </a:p>
          <a:p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Mindfulness and Stress Management for Students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Promoting mental well-being in learning environments.</a:t>
            </a:r>
          </a:p>
          <a:p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Role of Emotional Intelligence in Academic Success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How emotional intelligence affects learning and leadership skills.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846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A3CB9-049E-4AC6-8A92-BC74FF5FA4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603682"/>
            <a:ext cx="11168109" cy="5573281"/>
          </a:xfrm>
        </p:spPr>
        <p:txBody>
          <a:bodyPr/>
          <a:lstStyle/>
          <a:p>
            <a:pPr marL="0" indent="0">
              <a:buNone/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 Training and Professional Development</a:t>
            </a:r>
          </a:p>
          <a:p>
            <a:pPr marL="0" indent="0">
              <a:buNone/>
            </a:pP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Technology Integration in Teacher Training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Preparing educators for the digital classroom.</a:t>
            </a:r>
          </a:p>
          <a:p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Professional Learning Communities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Collaborative teacher development and peer mentoring.</a:t>
            </a:r>
          </a:p>
          <a:p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Innovative Teaching Strategies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Active learning, flipped classrooms, and inquiry-based teaching methods.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380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0D90E5-A037-4FD5-B6F4-76F9FA0A52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30315"/>
            <a:ext cx="10515600" cy="5546648"/>
          </a:xfrm>
        </p:spPr>
        <p:txBody>
          <a:bodyPr/>
          <a:lstStyle/>
          <a:p>
            <a:pPr marL="0" indent="0">
              <a:buNone/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Educational Policy and Leadership</a:t>
            </a: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Impact of Education Reforms on Student Performance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Evaluating curriculum changes and policy effectiveness.</a:t>
            </a:r>
          </a:p>
          <a:p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School Leadership and Administration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The role of principals and administrators in improving school outcomes.</a:t>
            </a:r>
          </a:p>
          <a:p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 vs. Private Education Performance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Comparative analysis of learning achievements.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92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836AF3-888F-47DE-94A6-74B4FF3C83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36847"/>
            <a:ext cx="10515600" cy="5440116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Environmental and Sustainability Education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Green Schools and Eco-Friendly Learning Environments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Sustainable campus initiatives.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Climate Change Education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Integrating environmental awareness into the curriculum.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Outdoor and Experiential Learning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The impact of experiential-based education on student learning.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4466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CD320-231C-4086-85C4-FFEF919AF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Employability and School-to-Work Transition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708272-5536-4B3F-A926-6EC7FDEAEA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 Industrial Work Experience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School and Industry Partnerships in curriculum development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Students’ Academic Major Satisfaction and Employability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Many other Important Areas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1572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80879B-44B2-4B39-9DAD-3735713D6A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 for listening</a:t>
            </a:r>
          </a:p>
          <a:p>
            <a:endParaRPr lang="en-US" b="1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Please, Ask Your Questions</a:t>
            </a:r>
          </a:p>
        </p:txBody>
      </p:sp>
    </p:spTree>
    <p:extLst>
      <p:ext uri="{BB962C8B-B14F-4D97-AF65-F5344CB8AC3E}">
        <p14:creationId xmlns:p14="http://schemas.microsoft.com/office/powerpoint/2010/main" val="25783352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498</Words>
  <Application>Microsoft Office PowerPoint</Application>
  <PresentationFormat>Widescreen</PresentationFormat>
  <Paragraphs>65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Office Theme</vt:lpstr>
      <vt:lpstr>Trending Research Areas in Education </vt:lpstr>
      <vt:lpstr>Digital Learning and Educational Technology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Employability and School-to-Work Transition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Trending Research Areas </dc:title>
  <dc:creator>ACER PC</dc:creator>
  <cp:lastModifiedBy>ACER PC</cp:lastModifiedBy>
  <cp:revision>19</cp:revision>
  <dcterms:created xsi:type="dcterms:W3CDTF">2025-02-27T08:23:18Z</dcterms:created>
  <dcterms:modified xsi:type="dcterms:W3CDTF">2025-02-27T10:10:27Z</dcterms:modified>
</cp:coreProperties>
</file>