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904E4-FA6E-4E5B-BAAA-92572DC6B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60FBC3-C01B-468F-815C-C8CC53E31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1F90B-A542-40F6-A8B0-E6332EF4D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FCC4-9DDE-4382-8EBF-CDA3C2BE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8BF5A-1003-4288-92F4-3D5DA8E4B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6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ED16-CD40-4246-B708-0F197476C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61481-4E6A-49F2-A019-0CE64A317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0D9E3-056E-410E-9201-75D63926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5799A-CE36-4F5A-BE96-145A915D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37DCD-A0E4-49F5-B162-C4BB423D1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4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04235-2F56-4D78-A688-3D758C4A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CF90A-1297-4B66-9062-EF55FAE93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C6A62-8432-419B-811E-C506050AD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5FF48-88FC-42C2-BBF7-25B07519B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7BA0A-CC90-4C78-9F07-2A074D61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3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8D05A-73FE-4BF1-8857-9D3B56656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BFA40-168F-48C5-9700-338FA2C9F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5F9EF-CA91-4617-8687-5AE76F940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0116F-3C8F-43FD-A92E-79A2C1C80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5A6AE-F706-4AAE-8F55-0B16EEF0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930C5-EECA-4AC6-945C-70A47BC5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86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619E0-72FC-4A78-8133-194668BAB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C8929-E99B-4E24-880C-E7F1FB754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8B7AD-AA55-4A91-B561-50DFB66EF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999966-100B-4EA0-B914-F0F43AB55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665DAE-C6DC-4AE1-9D6A-53A80B225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60EB55-AA63-414E-B1A9-1C6C79A68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010A89-5012-4649-8D3B-8362F0B6B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B0E2C9-55A4-4B71-92E5-453D95CB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0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D6C5-8B31-4685-A0A0-61FBE759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1973DA-62FD-4FB6-AC1A-1F53FBA9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497CE-D7C4-4239-8060-8B14ECECE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2A3C1-B884-4BB0-A3FA-6098C7EE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5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5D9862-BA4A-4CFE-A2D4-6D699E95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29D45-FF6F-4E28-8980-F22C2310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117B5-8DC6-4B57-BDA2-49EA88731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2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4272E-6293-4618-A394-515577C00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E8A2F-D2BA-40D5-9B68-082FA7955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0E671-DC05-4582-9953-DD57E4BFF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9FE12-1A55-41C7-ABDF-C40BEA273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B755D-8BFC-4960-84F9-DA6A564F0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866F0-7DB1-4301-A41F-14663082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17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284E-369C-4315-B003-A7395463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86F761-12ED-4AD4-97E4-E02345D904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58888-BFCF-4A3B-8704-1289994F1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235E9-8BFB-4EB7-A9FF-91A9BA9C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376B1-DD82-4F90-9F57-F083BEE4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3A7813-89E8-49DB-AC6D-A2D8901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8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D20F0-DFBC-448C-A196-2EFCF5A3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6BED59-B537-4DB5-B930-F8BACFCB4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AF038-0453-4F9B-A12A-8B8FEB490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0F29F-CB1C-4A0E-A983-136F401A8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A3BF2-E8D3-4EE2-97B6-D1C71788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24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4A7FFB-1EFF-4897-8443-F1D60DD660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60B40-321E-494D-9134-56454B5C0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5AE61-51C2-48A3-B9DB-E0F67861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4CA10-D21E-4E3B-A53B-247C0BE29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C1481-B6B1-4150-99DF-56279F07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24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72858C-BFCE-4419-B5E8-E016021D6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172B1-1FC3-45B9-B023-618C35741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7CA75-C68B-43D6-92F4-9D3FC8241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44280-7101-4A53-A478-E8C09E4852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E248C-7C6B-42DE-A843-9C36C478A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654DC-CD70-4598-B74D-83CD4DF1D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FA771-E114-4D3B-AAB4-51AC6ECDE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6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FCEE4-4E52-4C77-BE8A-0B2B60CDB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660" y="1122363"/>
            <a:ext cx="11132598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2: Writing Publishable Articles in High-Impact Factor Journals (Scopus, Web of Science, Elsevier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B9ACA-EF50-4DDF-9138-6D3089C47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9713" y="4454295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Ugochukwu Chinonso Okolie</a:t>
            </a:r>
          </a:p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Vocational &amp; Technical Education,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 Ekwueme Federal University, Ndufu-Alike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6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BCD3-CF24-4A4A-870A-A2063796B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60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Clear and Engaging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6B78-FE31-44D7-BD14-16D63BB9B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1473694"/>
            <a:ext cx="11381173" cy="5095782"/>
          </a:xfrm>
        </p:spPr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title should be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concise, specific, and informative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while reflecting the study’s focus.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capture the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research problem, methodology, or key findings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"Enhancing Critical Thinking in Vocational Education: The Impact of a Mobile Learning App“</a:t>
            </a: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choose a quantitative research approach, clearly identify the key variables such as the dependent, independent, mediator, moderator and control variables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58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B43F8-5EE2-4022-A866-28106A825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999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Well-Structured Abstract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59504-DCA0-4DD7-9277-E7F42B23B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672"/>
            <a:ext cx="10515600" cy="477429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en-US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150–250 word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summary of the study, including: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Background Research problem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Objectives of the study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Methodology used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Key findings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Implications for education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 abstract should be clear and engaging to attract readers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1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5632-757D-461E-8D2E-4F82285A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77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Strong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65664-CB19-430F-8833-CCBDE5057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204"/>
            <a:ext cx="10515600" cy="507802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the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problem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explain why the study is important.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Clearly state the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objectives, questions or hypotheses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background information and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 gaps in existing literature.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every research gap identified or claim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i.e., statement of the problem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with relevant citations.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prepare your journal manuscripts like student projects, theses or dissertations (i.e., avoid the usual bullet numbering)</a:t>
            </a:r>
          </a:p>
        </p:txBody>
      </p:sp>
    </p:spTree>
    <p:extLst>
      <p:ext uri="{BB962C8B-B14F-4D97-AF65-F5344CB8AC3E}">
        <p14:creationId xmlns:p14="http://schemas.microsoft.com/office/powerpoint/2010/main" val="358818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0F42D-2E57-4B09-B632-978AD49A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80"/>
            <a:ext cx="10515600" cy="73570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Comprehensive 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AF2FE-DCCF-4BE8-9007-8683986A1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905" y="1242874"/>
            <a:ext cx="11070454" cy="5388745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Critically analyze </a:t>
            </a:r>
            <a:r>
              <a:rPr lang="en-US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existing studies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related to the research topic.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Identify gaps in previous research that the current study aims to address.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Demonstrate </a:t>
            </a:r>
            <a:r>
              <a:rPr lang="en-US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theoretical and conceptual frameworks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that support the study.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References should be </a:t>
            </a:r>
            <a:r>
              <a:rPr lang="en-US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relevant, recent, and from high-impact journals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Notes: 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Avoid citing and referencing unverifiable articles, local radio news, articles published in journals with low-quality peer reviews, etc. 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Avoid citations such as: James (1999 in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Ofor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(2022). Verify the accuracy of information by James (1999).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5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088C-67D4-45E0-964C-F76DEB794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7969"/>
            <a:ext cx="10515600" cy="5448994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Rigorous Methodology Section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Clearly describe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design, sample size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necessarily the population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and data collection methods.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data analysis techniques (e.g., ANOVA, regression, correlation, path analysis, structural equation modelling –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Quantitative Research;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thematic and content analysis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Research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ethical considerations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such as informed consent and confidentiality.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methodology should be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replicable and well-justified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9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2F60F-7A10-4916-A0EE-68DFD920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9" y="479394"/>
            <a:ext cx="11123720" cy="5930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</a:p>
          <a:p>
            <a:pPr marL="0" indent="0">
              <a:buNone/>
            </a:pP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findings objectively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using texts, tables, graphs, and statistical outputs where necessary.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patterns, trends, and relationships in the data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findings to the research objectives and previous literature.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practical implications for education, policy, and practice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 limitations leading to possible future research directions</a:t>
            </a:r>
          </a:p>
        </p:txBody>
      </p:sp>
    </p:spTree>
    <p:extLst>
      <p:ext uri="{BB962C8B-B14F-4D97-AF65-F5344CB8AC3E}">
        <p14:creationId xmlns:p14="http://schemas.microsoft.com/office/powerpoint/2010/main" val="86427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1ACB4-E795-4C71-8928-776A53FAD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9911"/>
            <a:ext cx="10515600" cy="5227052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Conclusion and Recommendations</a:t>
            </a:r>
          </a:p>
          <a:p>
            <a:endParaRPr lang="en-US" sz="3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Summarize </a:t>
            </a:r>
            <a:r>
              <a:rPr lang="en-US" sz="3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key findings</a:t>
            </a:r>
            <a:r>
              <a:rPr 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and their significance.</a:t>
            </a:r>
          </a:p>
          <a:p>
            <a:r>
              <a:rPr 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Provide </a:t>
            </a:r>
            <a:r>
              <a:rPr lang="en-US" sz="3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practical recommendations</a:t>
            </a:r>
            <a:r>
              <a:rPr 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for educators, policymakers, and researchers.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presenting your recommendations in bullet points</a:t>
            </a:r>
          </a:p>
        </p:txBody>
      </p:sp>
    </p:spTree>
    <p:extLst>
      <p:ext uri="{BB962C8B-B14F-4D97-AF65-F5344CB8AC3E}">
        <p14:creationId xmlns:p14="http://schemas.microsoft.com/office/powerpoint/2010/main" val="22374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C0DAC-8AC0-4F2C-944D-A64557638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1134"/>
            <a:ext cx="10515600" cy="5315829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 Referencing and Citation</a:t>
            </a: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a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citation style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(APA, Harvard, or Chicago, depending on journal guidelines).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mostly high-quality, peer-reviewed journal articles.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proper attribution to avoid plagiarism.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5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5CC23-DBCD-4236-BBD4-652C4F568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177"/>
            <a:ext cx="10515600" cy="51737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  <a:p>
            <a:pPr marL="0" indent="0" algn="ctr">
              <a:buNone/>
            </a:pP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Please, Ask Your Questions</a:t>
            </a:r>
          </a:p>
        </p:txBody>
      </p:sp>
    </p:spTree>
    <p:extLst>
      <p:ext uri="{BB962C8B-B14F-4D97-AF65-F5344CB8AC3E}">
        <p14:creationId xmlns:p14="http://schemas.microsoft.com/office/powerpoint/2010/main" val="3798918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541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Times New Roman</vt:lpstr>
      <vt:lpstr>Office Theme</vt:lpstr>
      <vt:lpstr>Unit 2: Writing Publishable Articles in High-Impact Factor Journals (Scopus, Web of Science, Elsevier</vt:lpstr>
      <vt:lpstr>A Clear and Engaging Title</vt:lpstr>
      <vt:lpstr>A Well-Structured Abstract</vt:lpstr>
      <vt:lpstr>A Strong Introduction</vt:lpstr>
      <vt:lpstr>Comprehensive Literature Review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Writing Publishable Articles in High-Impact Factor Journals (Scopus, Web of Science, Elsevier</dc:title>
  <dc:creator>ACER PC</dc:creator>
  <cp:lastModifiedBy>ACER PC</cp:lastModifiedBy>
  <cp:revision>42</cp:revision>
  <dcterms:created xsi:type="dcterms:W3CDTF">2025-02-27T07:18:04Z</dcterms:created>
  <dcterms:modified xsi:type="dcterms:W3CDTF">2025-02-27T08:19:32Z</dcterms:modified>
</cp:coreProperties>
</file>