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8C67-E05D-4673-ADEB-E57A58D992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C967F-12D7-4535-B85E-43D9F4B2A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58530-EB96-4440-82BA-D05ADA8FD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1B950-AFD9-49E1-B80B-1DBFF6396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D851-7387-4029-B2CB-F707DBA6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9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0A6C3-32E4-4FCE-AA75-2D59487E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02A9B-966E-49D5-B6AE-7A73CCE89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39433-D151-428C-B16C-A97D1A520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5CA47-7D90-4D37-ABD9-F35F1C5F4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AC31E-D77F-42C3-B2C7-FB0155C3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9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DDDB-B726-4E9F-B930-02CFDA54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4AD30-C3E0-4387-AE18-6866396CD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8760E-4234-4F8E-B7D8-8C365B3BC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E1A36-3A0F-4F00-9822-6EB4E4281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A000D-C861-488E-872E-4A803265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45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DB13-FDAC-4ED3-9758-47CE67E4C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9AF1C-D9D1-4DD4-BE57-DC501E4B1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B646A-1B06-4E6B-8F64-91B7E8C0B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935022-19F1-479B-A664-DC4616CC9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5A0BD-6356-42EC-AC2E-D2499C48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3668-DF5F-4907-959D-C6C56BF16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8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02E0-636E-44FC-8DAD-EA8F2E6E1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B2FCE-79D0-4F59-8BCF-476E49B73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35B6F-52AA-401F-BD01-8A9E389C5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17AF88-ED93-4035-91EF-4FE0955785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22EF61-F0D6-4390-87A8-88EE50D02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4A18B6-88E6-49E3-944F-1490FC43E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80230-5CA4-4E38-9205-FEA62EC8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F1DEF-1F9E-40B7-95F0-EFDDEBCE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1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1752-EAF8-49EA-B4F8-2CEE586C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D1CC90-3E5F-4D76-8DF2-671205F60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2F4275-736C-4380-A961-B673D1EA5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59499-9424-4AF6-A17D-B4B6F0C9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9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754D1D-42A1-4920-9EA8-358396E70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393540-9194-4728-B56D-97190E2F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EAE83-60FB-4392-AF9C-45742221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5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5E08-AC2F-4EC3-9874-56840B55C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6FD81-6584-4676-8706-7180CFF29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F95FF-F106-4BF8-B31B-0D6347A86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A386-7763-4BA8-BAA7-B756E23C9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E85BC-53C3-4E25-B6B4-E69732740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A1079-48E2-4B0A-B7F3-8332C6086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7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9B97-75D0-42AB-B841-E10175F8A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213359-8A7F-43EC-BFAB-2D76AF759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B9432-43BC-4903-9870-859C9D1E3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D512E-A791-4778-8EB5-2CE94CC9C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368EC-9BAB-431F-9980-4EFC297F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C41FF9-1431-4E09-8040-5EAF5A409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88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C442-BCB1-4659-A8D7-0ED5D2FB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08C6F-B460-4E10-973D-CA3CB4ABF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AE4C-3AA6-472B-946F-3FBBB131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40D90-623D-4C2A-802A-EE805EA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3B114-48E7-4398-8C4B-2FB6E51F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7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B9452-2B71-4614-813C-3CF055277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70218-1ACD-4418-B3AA-61E8C3E8F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28FDC-FB45-4F36-A83B-23F6DE5FC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A06D5-4C0E-48AC-AD04-AEBDECC3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385D5-AC2F-41A6-9DDA-DD35D629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2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CAA0C-F35E-4644-89E4-BB468DB2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CE82B-7625-420E-B8FD-B110BB86C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15017-21F4-4F20-9144-41BD2B07A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BFD88-6E0D-4407-9395-6C21EC3FA62E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C8D41-5AE8-4CD0-ADAB-BD3A9641B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52F9D-30EF-4ACC-BB36-D42E607AB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694C9-9909-4122-8505-D00F7030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67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C4CA7-3F70-4944-B4A9-940170870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558" y="713991"/>
            <a:ext cx="11114843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Article Writing and Publication in Impact Factor Journals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17F8BE-93D0-406F-AE46-0E4B1FDDE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Ugochukwu Chinonso Okolie</a:t>
            </a:r>
          </a:p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Vocational &amp; Technical Education,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 Ekwueme Federal University, Ndufu-Alike</a:t>
            </a:r>
          </a:p>
        </p:txBody>
      </p:sp>
    </p:spTree>
    <p:extLst>
      <p:ext uri="{BB962C8B-B14F-4D97-AF65-F5344CB8AC3E}">
        <p14:creationId xmlns:p14="http://schemas.microsoft.com/office/powerpoint/2010/main" val="213815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BE46-DD0A-42BB-8F44-2FC565E7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754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You Must Publish in High-Impact-Factor Journals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2BB33-5255-47C2-97DD-4DB995C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26" y="1518082"/>
            <a:ext cx="11141476" cy="49747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Visibility and Prestige: 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High-impact-factor journals have a wide readership, ensuring that research reaches a global audience.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Publishing in these journals enhances the researcher's recognition and credibility in their field.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Career Advancement and Professional Credibility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strong publication record in reputable journals is a marker of scholarly achievement.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lead to career progression, academic promotions, and collaboration opportunities.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0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9974-84BF-496A-9DFE-DB61EE106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568171"/>
            <a:ext cx="11381173" cy="560879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Citation Rates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Articles in high-impact-factor journals are more likely to be cited due to their perceived quality, contributing to the researcher's academic impact and reputation.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079DC-4CAB-48DE-B4A7-1AE82EA79F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91"/>
          <a:stretch/>
        </p:blipFill>
        <p:spPr>
          <a:xfrm>
            <a:off x="240178" y="2402236"/>
            <a:ext cx="11490183" cy="415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90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342C5-8F7B-456C-86DF-A42601131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514350"/>
            <a:ext cx="11458575" cy="56626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to Research Funding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agencies often prioritize researchers with publications in top-tier journals.</a:t>
            </a:r>
          </a:p>
          <a:p>
            <a:pPr lvl="0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publication records improve the chances of securing grants and financial support.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Rigorous Peer-Review Process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Expert reviews help refine and improve the quality of research.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Constructive feedback strengthens the validity and reliability of the study.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27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7CA9-6943-4481-BBDE-13A224140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1"/>
            <a:ext cx="10515600" cy="106362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Salient Requirements for Publishing in High-Impact Factor Journals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9DF8E-4726-46FD-B901-9B5AE4C0E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581150"/>
            <a:ext cx="11163300" cy="4911724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High-Quality, Original Research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must present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novel insights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significant advancements in the field.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address a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gap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existing knowledge or provide innovative methodologies.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must be free from plagiarism and uphold ethical standards.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75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24B14-103A-4713-B5CA-6A3CD13FB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361950"/>
            <a:ext cx="11210926" cy="58150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Theoretical and Methodological Framework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well-defined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question and hypothesis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be clearly articulated.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should follow a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rigorous research design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appropriate methodology and analysis.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must be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robust, replicable, and supported by solid statistical or qualitative evidence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8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AD82-5048-48D2-A4DE-2FF2E7BFB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8150"/>
            <a:ext cx="10515600" cy="57388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 and Coherent Writing</a:t>
            </a:r>
          </a:p>
          <a:p>
            <a:pPr marL="0" indent="0">
              <a:buNone/>
            </a:pP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Manuscripts must be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well-structured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a clear abstract, introduction, methodology, results, discussion, and conclusion.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language should be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concise, precise, and free of grammatical errors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use of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terms and discipline-specific jargon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essential while maintaining accessibility for a broad academic audience.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19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725BF-4E90-4A03-B754-3B6DCC17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8225"/>
            <a:ext cx="10515600" cy="51387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Adherence to Journal Guidelines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journal has specific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submission guidelines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formatting, referencing style, and word count.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 must ensure their manuscript aligns with the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 and aims of the journal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citation of previous literature and compliance with ethical considerations are mandatory.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73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00DD8-FA1C-456E-9286-740185CA6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400050"/>
            <a:ext cx="11153775" cy="5776913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Theoretical and Empirical Contribution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High-impact-factor journals prefer research that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existing theories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proposes new perspectives.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should have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real-world applications or policy implications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advance knowledge and practice in the field.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Rigorous Peer-Review Process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Submissions undergo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rounds of peer review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requiring authors to address reviewers' concerns effectively.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well-structured response to reviewers' comments enhances the chances of acceptance.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7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C42DD-6621-4B50-A5B4-0FF14BD1D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628650"/>
            <a:ext cx="11172825" cy="5548313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 and Transparent Research Practices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 must disclose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conflicts of interest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adhere to ethical guidelines (e.g., informed consent, data privacy).</a:t>
            </a:r>
          </a:p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transparency and reproducibility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encouraged, with some journals requiring raw data availability.</a:t>
            </a: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Citation Potential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Journals prioritize studies likely to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 citations and contribute to ongoing scholarly debates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strong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review, discussion of findings, and implications for future research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help enhance citation potential.</a:t>
            </a: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9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D1252-FBE6-4ABC-9DEE-C504B11B0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96837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Please, Ask Your Questions</a:t>
            </a:r>
          </a:p>
        </p:txBody>
      </p:sp>
    </p:spTree>
    <p:extLst>
      <p:ext uri="{BB962C8B-B14F-4D97-AF65-F5344CB8AC3E}">
        <p14:creationId xmlns:p14="http://schemas.microsoft.com/office/powerpoint/2010/main" val="3338635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539</Words>
  <Application>Microsoft Office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Professional Article Writing and Publication in Impact Factor Journals</vt:lpstr>
      <vt:lpstr>Why You Must Publish in High-Impact-Factor Journals</vt:lpstr>
      <vt:lpstr>PowerPoint Presentation</vt:lpstr>
      <vt:lpstr>PowerPoint Presentation</vt:lpstr>
      <vt:lpstr>Salient Requirements for Publishing in High-Impact Factor Journals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Article Writing and Publication in Impact Factor Journals</dc:title>
  <dc:creator>ACER PC</dc:creator>
  <cp:lastModifiedBy>ACER PC</cp:lastModifiedBy>
  <cp:revision>25</cp:revision>
  <dcterms:created xsi:type="dcterms:W3CDTF">2025-02-27T06:08:04Z</dcterms:created>
  <dcterms:modified xsi:type="dcterms:W3CDTF">2025-02-27T08:22:18Z</dcterms:modified>
</cp:coreProperties>
</file>